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94" r:id="rId5"/>
    <p:sldId id="316" r:id="rId6"/>
    <p:sldId id="317" r:id="rId7"/>
    <p:sldId id="301" r:id="rId8"/>
    <p:sldId id="322" r:id="rId9"/>
    <p:sldId id="318" r:id="rId10"/>
    <p:sldId id="319" r:id="rId11"/>
    <p:sldId id="320" r:id="rId12"/>
    <p:sldId id="321" r:id="rId13"/>
    <p:sldId id="308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F959-23FF-497E-A3DA-BB013EE42770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EE08-555A-47AB-BAB9-9193F5DC4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63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6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60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16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0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75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3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BC-13A0-4ACD-96E1-5A463DE38F24}" type="datetimeFigureOut">
              <a:rPr lang="zh-CN" altLang="en-US" smtClean="0"/>
              <a:t>2021/6/29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8573" y="1299508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/>
          <p:cNvSpPr txBox="1"/>
          <p:nvPr/>
        </p:nvSpPr>
        <p:spPr>
          <a:xfrm flipH="1">
            <a:off x="495300" y="2366010"/>
            <a:ext cx="1116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SELF-SUPERVISED LEARNING FOR FEW-SHOT IMAGE </a:t>
            </a: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(ICASSP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38720" y="5818293"/>
            <a:ext cx="37996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TingWang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03264" y="5194836"/>
            <a:ext cx="585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</a:t>
            </a: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https://github.com/phecy/SSL-FEW-SHOT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3" name="标题 1"/>
          <p:cNvSpPr txBox="1"/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879600"/>
            <a:ext cx="6791960" cy="29794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1130" y="5152390"/>
            <a:ext cx="80695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 Few-shot classification accuracy results on CUB dataset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.‘—’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indicates result without meta-learning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71155" y="2074545"/>
            <a:ext cx="41509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150-SL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supervised trained model. 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CUB150-SSL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trained by SSL from 150 classes (training and validation).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Image1K-SSL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SSL trained from all images from ImageNet1K without any label.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3" name="标题 1"/>
          <p:cNvSpPr txBox="1"/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259" y="1911985"/>
            <a:ext cx="9140655" cy="23742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31565" y="4632960"/>
            <a:ext cx="4928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</a:rPr>
              <a:t>Cross-domain few-shot learning tests on four datasets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/>
          <p:cNvSpPr txBox="1"/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7350" y="2288540"/>
            <a:ext cx="1126553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short conclusion, the proposed method first applies an SSL way to pre-train a large scale embedding network in stage one, followed by a detailed fine-tuning in stage two with a meta-learning scheme.</a:t>
            </a:r>
          </a:p>
          <a:p>
            <a:endParaRPr lang="en-US" altLang="zh-CN" sz="2400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fine-tuning by a meta-learning process, the performance of the proposed method can significantly outperform all baselines based on the quantitative results using two common few-shot classification datasets and a cross-domain few-shot learning set-up.</a:t>
            </a:r>
          </a:p>
          <a:p>
            <a:r>
              <a:rPr lang="en-US" altLang="zh-CN" sz="1800" dirty="0" smtClean="0">
                <a:solidFill>
                  <a:srgbClr val="000000"/>
                </a:solidFill>
                <a:effectLst/>
                <a:latin typeface="LinLibertineT"/>
              </a:rPr>
              <a:t>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5429" y="1461021"/>
            <a:ext cx="619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429" y="3667125"/>
            <a:ext cx="226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8657" y="1980201"/>
            <a:ext cx="1097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Due to the limited number of samples for each task,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initial embedding network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meta-learning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an essential component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largely affect the performance in practice.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8657" y="2920690"/>
            <a:ext cx="11237117" cy="66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limited labelled data,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scale of embedding network is constrained under a supervised learning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(SL) manner which becomes a bottleneck of the few-shot learning methods.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8657" y="4362579"/>
            <a:ext cx="10868503" cy="66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 this paper, we proposed to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a more generalized embedding network with self-supervised learning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(SSL) which can provide robust representation for downstream tasks by learning from the data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8657" y="5372340"/>
            <a:ext cx="1127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We evaluate our work by extensive comparisons with previous baseline methods on two few-shot classification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 baselines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Tests on four datasets in cross-domain few-shot learning classification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proposed method achieves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state-of-start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further prove the robustness of the proposed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" y="1377950"/>
            <a:ext cx="1124712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97000" y="5855335"/>
            <a:ext cx="9397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Paper :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Learning representations by maximizing mutual information across views（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NeurIPS 2019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7000" y="6249670"/>
            <a:ext cx="549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Code:: https://github.com/Philip-Bachman/amdim-public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810" y="1577340"/>
            <a:ext cx="3299460" cy="4030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305" y="1478280"/>
            <a:ext cx="3810000" cy="4130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95" y="1754505"/>
            <a:ext cx="5764530" cy="3949065"/>
          </a:xfrm>
          <a:prstGeom prst="rect">
            <a:avLst/>
          </a:prstGeom>
        </p:spPr>
      </p:pic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26200" y="1638935"/>
            <a:ext cx="344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Baskerville Old Face" panose="02020602080505020303" charset="0"/>
                <a:cs typeface="Baskerville Old Face" panose="02020602080505020303" charset="0"/>
              </a:rPr>
              <a:t>Self-supervised learning stage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750" y="2414270"/>
            <a:ext cx="3232785" cy="857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1760" y="3740785"/>
            <a:ext cx="3934460" cy="925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1760" y="5383530"/>
            <a:ext cx="4235450" cy="63436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60760" y="2595245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160760" y="3973830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1160760" y="5521960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" y="1490345"/>
            <a:ext cx="3886200" cy="46786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57240" y="1638935"/>
            <a:ext cx="3442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>
                <a:latin typeface="Baskerville Old Face" panose="02020602080505020303" charset="0"/>
                <a:cs typeface="Baskerville Old Face" panose="02020602080505020303" charset="0"/>
                <a:sym typeface="+mn-ea"/>
              </a:rPr>
              <a:t>Meta-learning stage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525" y="2322195"/>
            <a:ext cx="2849245" cy="7366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944225" y="2453005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665" y="3716655"/>
            <a:ext cx="4001135" cy="6286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944225" y="3870325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(5)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105" y="5143500"/>
            <a:ext cx="4001135" cy="5156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44225" y="5125720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(6)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3" name="标题 1"/>
          <p:cNvSpPr txBox="1"/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22755" y="2440940"/>
            <a:ext cx="9631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MiniImageNet dataset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 It contains 60,000 images from 100 classes, and each class has 600 images.Sample images of 64 classes for training, 16 classes for validation, 20 classes for the test.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68145" y="3787775"/>
            <a:ext cx="9420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CUB-200-2011(CUB) dataset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It contains 200 classes of birds with 11788 images in total. For evaluation, we follow the split in 200 species of birds are randomly split to 100 classes for training,</a:t>
            </a: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50 classes for validation, and 50 classes for the test.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3" name="标题 1"/>
          <p:cNvSpPr txBox="1"/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330" y="1395730"/>
            <a:ext cx="5656580" cy="4815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78000" y="6317615"/>
            <a:ext cx="80695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Table 1. Few-shot classification accuracy results on MiniImageNet.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‘—’</a:t>
            </a:r>
            <a:r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indicates result without meta-learning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78015" y="2632075"/>
            <a:ext cx="53130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Mini80-SL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supervised training using same AmdimNet by cross-entropy loss with labels.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Mini80-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SSL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self-supervised trained from 48,000 images (80 classes training and validation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without labels. </a:t>
            </a:r>
          </a:p>
          <a:p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900-SSL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SSL trained from all images from ImageNet1K except MiniImageNet.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700</Words>
  <Application>Microsoft Office PowerPoint</Application>
  <PresentationFormat>宽屏</PresentationFormat>
  <Paragraphs>102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LinLibertineT</vt:lpstr>
      <vt:lpstr>等线</vt:lpstr>
      <vt:lpstr>等线 Light</vt:lpstr>
      <vt:lpstr>华康俪金黑W8(P)</vt:lpstr>
      <vt:lpstr>楷体</vt:lpstr>
      <vt:lpstr>Arial</vt:lpstr>
      <vt:lpstr>Bahnschrift Condensed</vt:lpstr>
      <vt:lpstr>Baskerville Old Face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王婷</cp:lastModifiedBy>
  <cp:revision>238</cp:revision>
  <dcterms:created xsi:type="dcterms:W3CDTF">2020-10-29T08:01:00Z</dcterms:created>
  <dcterms:modified xsi:type="dcterms:W3CDTF">2021-06-29T03:42:08Z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